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37"/>
    <p:restoredTop sz="97185"/>
  </p:normalViewPr>
  <p:slideViewPr>
    <p:cSldViewPr snapToGrid="0">
      <p:cViewPr>
        <p:scale>
          <a:sx n="180" d="100"/>
          <a:sy n="180" d="100"/>
        </p:scale>
        <p:origin x="-8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88550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95308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  <a:endParaRPr lang="en-US" sz="800" b="1" dirty="0">
              <a:solidFill>
                <a:srgbClr val="C0000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</TotalTime>
  <Words>751</Words>
  <Application>Microsoft Macintosh PowerPoint</Application>
  <PresentationFormat>Widescreen</PresentationFormat>
  <Paragraphs>369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23</cp:revision>
  <dcterms:created xsi:type="dcterms:W3CDTF">2025-01-01T13:50:55Z</dcterms:created>
  <dcterms:modified xsi:type="dcterms:W3CDTF">2025-01-05T12:19:41Z</dcterms:modified>
</cp:coreProperties>
</file>